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592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C8480-1D1B-1A41-AA0A-CB9AF8FD7BE3}" type="datetimeFigureOut">
              <a:rPr lang="en-US" smtClean="0"/>
              <a:t>14-10-23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293CB-A908-A049-9319-623324F7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6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336B-CE2C-5942-BB51-C367C15CF853}" type="datetimeFigureOut">
              <a:rPr lang="en-US" smtClean="0"/>
              <a:t>14-10-23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2EF04-77B6-2641-B3DF-F6E0A0E3F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0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88668"/>
            <a:ext cx="87346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Edward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 Newell, Derek </a:t>
            </a:r>
            <a:r>
              <a:rPr lang="en-US" sz="17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Ruths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	 	    Network Dynamics Group; McGill University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 descr="martlet.jpg"/>
          <p:cNvPicPr>
            <a:picLocks noChangeAspect="1"/>
          </p:cNvPicPr>
          <p:nvPr userDrawn="1"/>
        </p:nvPicPr>
        <p:blipFill>
          <a:blip r:embed="rId1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09" y="6373883"/>
            <a:ext cx="668126" cy="58275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12840" y="6429554"/>
            <a:ext cx="1031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MU Serif Bold Extended Roman"/>
                <a:cs typeface="CMU Serif Bold Extended Roman"/>
              </a:defRPr>
            </a:lvl1pPr>
          </a:lstStyle>
          <a:p>
            <a:fld id="{6354E11C-AD49-8B49-8400-65F622B737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4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2909" y="1656540"/>
            <a:ext cx="6282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o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ne 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microtask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 </a:t>
            </a: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primes another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MU Serif Bold Extended Roman"/>
              <a:cs typeface="CMU Serif Bold Extended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1256" y="3946396"/>
            <a:ext cx="38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Edward Newell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Derek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Ruths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 descr="martlet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34" y="4592727"/>
            <a:ext cx="609600" cy="44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9519" y="44989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Network Dynamics Group</a:t>
            </a: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McGill University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0095" y="6123721"/>
            <a:ext cx="9314095" cy="734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3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101066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4" name="Picture 3" descr="enfo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1" y="1830158"/>
            <a:ext cx="3129739" cy="43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2718" y="82531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Can one task prime another?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 descr="thet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2"/>
          <a:stretch/>
        </p:blipFill>
        <p:spPr>
          <a:xfrm>
            <a:off x="1836961" y="1725696"/>
            <a:ext cx="4456537" cy="44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8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8031" y="6492875"/>
            <a:ext cx="6959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334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ight Brace 5"/>
          <p:cNvSpPr/>
          <p:nvPr/>
        </p:nvSpPr>
        <p:spPr>
          <a:xfrm rot="16200000">
            <a:off x="426650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7510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028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6752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1675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1675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6752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3662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1657" y="4022810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75107" y="404549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05353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11904" y="4016385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35354" y="4039065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317521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68299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75107" y="5187463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1904" y="5153509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7539" y="2927709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95679" y="4079510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55479" y="519589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output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35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842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35653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8940" y="2857737"/>
            <a:ext cx="353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Kulback-Liebler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8939" y="3679210"/>
            <a:ext cx="3674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Shannon-Jenson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1186" y="4573763"/>
            <a:ext cx="2441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-distance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2419" y="4573763"/>
            <a:ext cx="2301947" cy="57469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2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82" y="3859018"/>
            <a:ext cx="5934966" cy="56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9872" y="503996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69870" y="442267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68763" y="442267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3092" y="215856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023460" y="333402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04650" y="333402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4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2341" y="2710309"/>
            <a:ext cx="2642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if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(    ) 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</a:p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}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else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 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onsolas"/>
              <a:cs typeface="Consolas"/>
            </a:endParaRPr>
          </a:p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474" r="40387"/>
          <a:stretch/>
        </p:blipFill>
        <p:spPr>
          <a:xfrm>
            <a:off x="3764778" y="2744317"/>
            <a:ext cx="839134" cy="5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82" y="3859018"/>
            <a:ext cx="5934966" cy="56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9872" y="503996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69870" y="442267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68763" y="442267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83092" y="215856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023460" y="333402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04650" y="333402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82" y="2407472"/>
            <a:ext cx="5934966" cy="563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8753"/>
          <a:stretch/>
        </p:blipFill>
        <p:spPr>
          <a:xfrm>
            <a:off x="1492492" y="3581743"/>
            <a:ext cx="2721519" cy="944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010"/>
          <a:stretch/>
        </p:blipFill>
        <p:spPr>
          <a:xfrm>
            <a:off x="4191331" y="3687161"/>
            <a:ext cx="3916505" cy="563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1214" y="4801816"/>
            <a:ext cx="404825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find the most susceptible decision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049587" y="4493173"/>
            <a:ext cx="1053250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8505" y="5270746"/>
            <a:ext cx="2710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“max bias”</a:t>
            </a:r>
          </a:p>
        </p:txBody>
      </p:sp>
    </p:spTree>
    <p:extLst>
      <p:ext uri="{BB962C8B-B14F-4D97-AF65-F5344CB8AC3E}">
        <p14:creationId xmlns:p14="http://schemas.microsoft.com/office/powerpoint/2010/main" val="283596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712"/>
          <a:stretch/>
        </p:blipFill>
        <p:spPr>
          <a:xfrm>
            <a:off x="249445" y="2357003"/>
            <a:ext cx="2056814" cy="944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85" y="3379386"/>
            <a:ext cx="4482449" cy="1326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28" y="4826932"/>
            <a:ext cx="4501266" cy="643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4810" r="38753"/>
          <a:stretch/>
        </p:blipFill>
        <p:spPr>
          <a:xfrm>
            <a:off x="2290577" y="2357003"/>
            <a:ext cx="730369" cy="944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4010"/>
          <a:stretch/>
        </p:blipFill>
        <p:spPr>
          <a:xfrm>
            <a:off x="3020946" y="2465776"/>
            <a:ext cx="3916505" cy="5636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26866" y="251762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306" y="3758688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-distance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2419" y="4887615"/>
            <a:ext cx="2256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best classifier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01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300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0954" y="2497307"/>
            <a:ext cx="272151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-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distance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684" y="3234483"/>
            <a:ext cx="7059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clear interpretation: max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5684" y="3948979"/>
            <a:ext cx="6617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grounding in statistics and information theory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5684" y="5008497"/>
            <a:ext cx="526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application-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independant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129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human_computer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 b="-6997"/>
          <a:stretch/>
        </p:blipFill>
        <p:spPr>
          <a:xfrm>
            <a:off x="-90717" y="-228467"/>
            <a:ext cx="9234717" cy="71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67549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8298" y="2525383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7109" y="2570743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67869" y="2527390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6680" y="257275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4303514" y="2779071"/>
            <a:ext cx="2007" cy="1059571"/>
          </a:xfrm>
          <a:prstGeom prst="curvedConnector3">
            <a:avLst>
              <a:gd name="adj1" fmla="val 120551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730" y="3707736"/>
            <a:ext cx="2323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prime?</a:t>
            </a:r>
          </a:p>
        </p:txBody>
      </p:sp>
    </p:spTree>
    <p:extLst>
      <p:ext uri="{BB962C8B-B14F-4D97-AF65-F5344CB8AC3E}">
        <p14:creationId xmlns:p14="http://schemas.microsoft.com/office/powerpoint/2010/main" val="73000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43518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tasks</a:t>
            </a:r>
          </a:p>
        </p:txBody>
      </p:sp>
      <p:pic>
        <p:nvPicPr>
          <p:cNvPr id="9" name="Picture 8" descr="test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8" y="1813052"/>
            <a:ext cx="2438400" cy="1615440"/>
          </a:xfrm>
          <a:prstGeom prst="rect">
            <a:avLst/>
          </a:prstGeom>
        </p:spPr>
      </p:pic>
      <p:pic>
        <p:nvPicPr>
          <p:cNvPr id="11" name="Picture 10" descr="test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58" y="1666748"/>
            <a:ext cx="2438400" cy="1761744"/>
          </a:xfrm>
          <a:prstGeom prst="rect">
            <a:avLst/>
          </a:prstGeom>
        </p:spPr>
      </p:pic>
      <p:pic>
        <p:nvPicPr>
          <p:cNvPr id="12" name="Picture 11" descr="test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37" y="1813052"/>
            <a:ext cx="2438400" cy="1624584"/>
          </a:xfrm>
          <a:prstGeom prst="rect">
            <a:avLst/>
          </a:prstGeom>
        </p:spPr>
      </p:pic>
      <p:pic>
        <p:nvPicPr>
          <p:cNvPr id="14" name="Picture 13" descr="test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39" y="3908985"/>
            <a:ext cx="2438400" cy="1624584"/>
          </a:xfrm>
          <a:prstGeom prst="rect">
            <a:avLst/>
          </a:prstGeom>
        </p:spPr>
      </p:pic>
      <p:pic>
        <p:nvPicPr>
          <p:cNvPr id="15" name="Picture 14" descr="test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8" y="3908985"/>
            <a:ext cx="2438400" cy="16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  <p:pic>
        <p:nvPicPr>
          <p:cNvPr id="4" name="Picture 3" descr="food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6" y="1198237"/>
            <a:ext cx="3085887" cy="2572858"/>
          </a:xfrm>
          <a:prstGeom prst="rect">
            <a:avLst/>
          </a:prstGeom>
        </p:spPr>
      </p:pic>
      <p:pic>
        <p:nvPicPr>
          <p:cNvPr id="5" name="Picture 4" descr="food_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/>
        </p:blipFill>
        <p:spPr>
          <a:xfrm>
            <a:off x="3093483" y="1243596"/>
            <a:ext cx="2891610" cy="2052115"/>
          </a:xfrm>
          <a:prstGeom prst="rect">
            <a:avLst/>
          </a:prstGeom>
        </p:spPr>
      </p:pic>
      <p:pic>
        <p:nvPicPr>
          <p:cNvPr id="6" name="Picture 5" descr="food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65" y="1243597"/>
            <a:ext cx="3085887" cy="2055972"/>
          </a:xfrm>
          <a:prstGeom prst="rect">
            <a:avLst/>
          </a:prstGeom>
        </p:spPr>
      </p:pic>
      <p:pic>
        <p:nvPicPr>
          <p:cNvPr id="7" name="Picture 6" descr="food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22" y="3920326"/>
            <a:ext cx="3085887" cy="2055972"/>
          </a:xfrm>
          <a:prstGeom prst="rect">
            <a:avLst/>
          </a:prstGeom>
        </p:spPr>
      </p:pic>
      <p:pic>
        <p:nvPicPr>
          <p:cNvPr id="8" name="Picture 7" descr="food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39" y="3920326"/>
            <a:ext cx="3085887" cy="20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ject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1" y="1071866"/>
            <a:ext cx="3052652" cy="2480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 descr="objects_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1" y="1062337"/>
            <a:ext cx="3407905" cy="2483511"/>
          </a:xfrm>
          <a:prstGeom prst="rect">
            <a:avLst/>
          </a:prstGeom>
        </p:spPr>
      </p:pic>
      <p:pic>
        <p:nvPicPr>
          <p:cNvPr id="6" name="Picture 5" descr="objects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89" y="1100233"/>
            <a:ext cx="3042756" cy="2445615"/>
          </a:xfrm>
          <a:prstGeom prst="rect">
            <a:avLst/>
          </a:prstGeom>
        </p:spPr>
      </p:pic>
      <p:pic>
        <p:nvPicPr>
          <p:cNvPr id="7" name="Picture 6" descr="objects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61" y="3727292"/>
            <a:ext cx="3407905" cy="2270517"/>
          </a:xfrm>
          <a:prstGeom prst="rect">
            <a:avLst/>
          </a:prstGeom>
        </p:spPr>
      </p:pic>
      <p:pic>
        <p:nvPicPr>
          <p:cNvPr id="8" name="Picture 7" descr="objects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97" y="3727292"/>
            <a:ext cx="3407905" cy="2270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267257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71257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1189" y="1156706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9108" y="1491362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267" y="2477894"/>
            <a:ext cx="477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Food and Ingredients</a:t>
            </a: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176" y="3515470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4095" y="3850126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1774" y="4813978"/>
            <a:ext cx="4158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Objects and Tools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694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567" y="675497"/>
            <a:ext cx="8572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stronger than framing</a:t>
            </a:r>
          </a:p>
        </p:txBody>
      </p:sp>
      <p:pic>
        <p:nvPicPr>
          <p:cNvPr id="5" name="Picture 4" descr="thet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62"/>
          <a:stretch/>
        </p:blipFill>
        <p:spPr>
          <a:xfrm>
            <a:off x="1791601" y="1646316"/>
            <a:ext cx="4456537" cy="44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17" y="675497"/>
            <a:ext cx="81078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decay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147"/>
          <a:stretch/>
        </p:blipFill>
        <p:spPr>
          <a:xfrm>
            <a:off x="2714944" y="1473076"/>
            <a:ext cx="3578555" cy="4141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50286" y="5276540"/>
            <a:ext cx="1421558" cy="67575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heta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44" b="23380"/>
          <a:stretch/>
        </p:blipFill>
        <p:spPr>
          <a:xfrm>
            <a:off x="1733341" y="1692920"/>
            <a:ext cx="1063168" cy="34334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2505" y="3086070"/>
            <a:ext cx="2362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spontaneous re-priming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666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78" y="1367287"/>
            <a:ext cx="4501836" cy="4667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0702" y="67549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</p:spTree>
    <p:extLst>
      <p:ext uri="{BB962C8B-B14F-4D97-AF65-F5344CB8AC3E}">
        <p14:creationId xmlns:p14="http://schemas.microsoft.com/office/powerpoint/2010/main" val="154336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60" y="943522"/>
            <a:ext cx="4354421" cy="54146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4776" y="437357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direct focus</a:t>
            </a:r>
          </a:p>
        </p:txBody>
      </p:sp>
    </p:spTree>
    <p:extLst>
      <p:ext uri="{BB962C8B-B14F-4D97-AF65-F5344CB8AC3E}">
        <p14:creationId xmlns:p14="http://schemas.microsoft.com/office/powerpoint/2010/main" val="165364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human_computers_cut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1" b="100000" l="1496" r="98291">
                        <a14:foregroundMark x1="53419" y1="82917" x2="53419" y2="82917"/>
                        <a14:foregroundMark x1="48718" y1="77543" x2="48718" y2="77543"/>
                        <a14:foregroundMark x1="60470" y1="90211" x2="60470" y2="90211"/>
                        <a14:foregroundMark x1="39957" y1="82150" x2="39957" y2="82150"/>
                        <a14:foregroundMark x1="41667" y1="82534" x2="41667" y2="82534"/>
                        <a14:backgroundMark x1="87393" y1="90019" x2="87393" y2="90019"/>
                        <a14:backgroundMark x1="94658" y1="93666" x2="94658" y2="93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76" y="1604201"/>
            <a:ext cx="4391364" cy="4888674"/>
          </a:xfrm>
          <a:prstGeom prst="rect">
            <a:avLst/>
          </a:prstGeom>
        </p:spPr>
      </p:pic>
      <p:pic>
        <p:nvPicPr>
          <p:cNvPr id="8" name="Picture 7" descr="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" y="2203711"/>
            <a:ext cx="4008871" cy="3500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0418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CPU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8569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HPU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7325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CMU Serif Roman"/>
                <a:cs typeface="CMU Serif Roman"/>
              </a:rPr>
              <a:t>?</a:t>
            </a:r>
          </a:p>
        </p:txBody>
      </p:sp>
      <p:pic>
        <p:nvPicPr>
          <p:cNvPr id="14" name="Picture 13" descr="multi_d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77" y="1908031"/>
            <a:ext cx="1104919" cy="11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8031" y="6492875"/>
            <a:ext cx="6959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3336" y="3121366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7969" y="3587892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stronger than framing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7969" y="4158116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significant 5 tasks later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7969" y="4783335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spontaneous re-priming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7969" y="5457389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alter 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3336" y="652875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Measuring priming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1663" y="1283203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classifier = difference detector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1663" y="1733723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application-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independant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1663" y="2269598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interpretation: max bias</a:t>
            </a:r>
          </a:p>
        </p:txBody>
      </p:sp>
    </p:spTree>
    <p:extLst>
      <p:ext uri="{BB962C8B-B14F-4D97-AF65-F5344CB8AC3E}">
        <p14:creationId xmlns:p14="http://schemas.microsoft.com/office/powerpoint/2010/main" val="35715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diverse_peo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3" y="662973"/>
            <a:ext cx="5661308" cy="5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mood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17" y="873198"/>
            <a:ext cx="7275444" cy="48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1519388" y="1106751"/>
            <a:ext cx="5878430" cy="4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4438" y="2498694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3521" y="2498694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9368" y="1449030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0184" y="3739755"/>
            <a:ext cx="169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Selection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3436" y="3739755"/>
            <a:ext cx="16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674046" y="2095361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27946" y="2122815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02719" y="3114392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023461" y="311439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19044" y="3751096"/>
            <a:ext cx="1542191" cy="49897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857830" y="2561022"/>
            <a:ext cx="1056460" cy="10564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1925144" y="2579351"/>
            <a:ext cx="1288322" cy="1015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2287" y="2753158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</a:p>
        </p:txBody>
      </p:sp>
      <p:pic>
        <p:nvPicPr>
          <p:cNvPr id="6" name="Picture 5" descr="fmri.jpg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5740256" y="2579353"/>
            <a:ext cx="1288322" cy="10151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96020" y="3008250"/>
            <a:ext cx="929850" cy="215465"/>
            <a:chOff x="4848600" y="3030930"/>
            <a:chExt cx="929850" cy="215465"/>
          </a:xfrm>
        </p:grpSpPr>
        <p:sp>
          <p:nvSpPr>
            <p:cNvPr id="8" name="Oval 7"/>
            <p:cNvSpPr/>
            <p:nvPr/>
          </p:nvSpPr>
          <p:spPr>
            <a:xfrm>
              <a:off x="4848600" y="3030930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064065" y="3132992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0800000">
            <a:off x="6768395" y="3257736"/>
            <a:ext cx="929850" cy="215465"/>
            <a:chOff x="6105710" y="1343123"/>
            <a:chExt cx="929850" cy="215465"/>
          </a:xfrm>
        </p:grpSpPr>
        <p:sp>
          <p:nvSpPr>
            <p:cNvPr id="12" name="Oval 11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10800000">
            <a:off x="6768395" y="2719138"/>
            <a:ext cx="929850" cy="215465"/>
            <a:chOff x="6105710" y="1343123"/>
            <a:chExt cx="929850" cy="215465"/>
          </a:xfrm>
        </p:grpSpPr>
        <p:sp>
          <p:nvSpPr>
            <p:cNvPr id="16" name="Oval 15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68395" y="3294316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349" y="825317"/>
            <a:ext cx="23391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1734" y="3920475"/>
            <a:ext cx="284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Psychological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2100" y="3918293"/>
            <a:ext cx="319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Computational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270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80654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9944" y="2370116"/>
            <a:ext cx="74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28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beast</a:t>
            </a:r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 ravaging the city of Addison...”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944" y="3039268"/>
            <a:ext cx="74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28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virus</a:t>
            </a:r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 ravaging the city of Addison...”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7209" y="4234981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1. Rank the following solutions: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9893" y="4687222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…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18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>
              <a:lumMod val="75000"/>
              <a:lumOff val="2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tx1">
                <a:lumMod val="75000"/>
                <a:lumOff val="25000"/>
              </a:schemeClr>
            </a:solidFill>
            <a:latin typeface="CMU Serif Roman"/>
            <a:cs typeface="CMU Serif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384</Words>
  <Application>Microsoft Macintosh PowerPoint</Application>
  <PresentationFormat>On-screen Show (4:3)</PresentationFormat>
  <Paragraphs>135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networkdynamics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Newell</dc:creator>
  <cp:lastModifiedBy>Edward Newell</cp:lastModifiedBy>
  <cp:revision>34</cp:revision>
  <dcterms:created xsi:type="dcterms:W3CDTF">2014-10-23T03:06:07Z</dcterms:created>
  <dcterms:modified xsi:type="dcterms:W3CDTF">2014-10-24T03:26:57Z</dcterms:modified>
</cp:coreProperties>
</file>